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50" r:id="rId18"/>
    <p:sldId id="1347" r:id="rId19"/>
  </p:sldIdLst>
  <p:sldSz cx="9144000" cy="6858000" type="screen4x3"/>
  <p:notesSz cx="6797675" cy="9926638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7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02.06.19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02.06.19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02.06.19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02.06.19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Gegeben eine Hypothese, 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rgbClr val="262626"/>
                </a:solidFill>
                <a:cs typeface="Courier New" panose="02070309020205020404" pitchFamily="49" charset="0"/>
              </a:rPr>
              <a:t>In welchem Ordner befinde ich mich gerade?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zeigt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r>
              <a:rPr lang="de-DE" sz="1600" dirty="0">
                <a:cs typeface="Courier New" panose="02070309020205020404" pitchFamily="49" charset="0"/>
              </a:rPr>
              <a:t> von </a:t>
            </a:r>
            <a:r>
              <a:rPr lang="de-DE" sz="1600" dirty="0" err="1">
                <a:cs typeface="Courier New" panose="02070309020205020404" pitchFamily="49" charset="0"/>
              </a:rPr>
              <a:t>RStudio</a:t>
            </a:r>
            <a:r>
              <a:rPr lang="de-DE" sz="1600" dirty="0">
                <a:cs typeface="Courier New" panose="02070309020205020404" pitchFamily="49" charset="0"/>
              </a:rPr>
              <a:t> an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cs typeface="Courier New" panose="02070309020205020404" pitchFamily="49" charset="0"/>
              </a:rPr>
              <a:t> setzt das </a:t>
            </a:r>
            <a:r>
              <a:rPr lang="de-DE" sz="1600" i="1" dirty="0" err="1">
                <a:cs typeface="Courier New" panose="02070309020205020404" pitchFamily="49" charset="0"/>
              </a:rPr>
              <a:t>working</a:t>
            </a:r>
            <a:r>
              <a:rPr lang="de-DE" sz="1600" i="1" dirty="0">
                <a:cs typeface="Courier New" panose="02070309020205020404" pitchFamily="49" charset="0"/>
              </a:rPr>
              <a:t> </a:t>
            </a:r>
            <a:r>
              <a:rPr lang="de-DE" sz="1600" i="1" dirty="0" err="1">
                <a:cs typeface="Courier New" panose="02070309020205020404" pitchFamily="49" charset="0"/>
              </a:rPr>
              <a:t>directory</a:t>
            </a:r>
            <a:endParaRPr lang="de-DE" sz="1600" b="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marL="611188" lvl="3" indent="-342900"/>
            <a:endParaRPr lang="de-DE" sz="16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„B1_Daten_einlesen.pdf“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Quiz-Time</a:t>
            </a:r>
          </a:p>
          <a:p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  <a:hlinkClick r:id="rId2"/>
              </a:rPr>
              <a:t>www.menti.com</a:t>
            </a:r>
            <a:r>
              <a:rPr lang="de-DE" sz="2000" b="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22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594105"/>
            <a:ext cx="8315181" cy="82385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61433"/>
              </p:ext>
            </p:extLst>
          </p:nvPr>
        </p:nvGraphicFramePr>
        <p:xfrm>
          <a:off x="114171" y="1067098"/>
          <a:ext cx="8067402" cy="43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endParaRPr lang="de-DE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113">
                        <a:tabLst/>
                      </a:pPr>
                      <a:r>
                        <a:rPr lang="de-DE" sz="1400" dirty="0"/>
                        <a:t>Quiz-Time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33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E57FFD0C-9D85-7F45-884F-8FDD885FA20A}"/>
              </a:ext>
            </a:extLst>
          </p:cNvPr>
          <p:cNvSpPr txBox="1">
            <a:spLocks/>
          </p:cNvSpPr>
          <p:nvPr/>
        </p:nvSpPr>
        <p:spPr bwMode="auto">
          <a:xfrm>
            <a:off x="241314" y="4277457"/>
            <a:ext cx="5151301" cy="13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r>
              <a:rPr lang="de-DE" kern="0" dirty="0"/>
              <a:t>Hilfestellung gibt es unter </a:t>
            </a:r>
            <a:r>
              <a:rPr lang="de-DE" dirty="0" err="1"/>
              <a:t>R@fom.de</a:t>
            </a:r>
            <a:r>
              <a:rPr lang="de-DE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01049" y="5676875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Ergebnisse des Codes werden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angezeigt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37312" y="4660107"/>
            <a:ext cx="678350" cy="101676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1756" y="1816869"/>
            <a:ext cx="13692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Schreibe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hier hinein,</a:t>
            </a:r>
          </a:p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CTRL+Enter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 den Code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auszuführen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91042" y="2401645"/>
            <a:ext cx="824620" cy="31810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997643"/>
            <a:ext cx="290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Tabellen, </a:t>
            </a:r>
            <a:r>
              <a:rPr lang="de-DE" sz="1400" dirty="0" err="1">
                <a:latin typeface="+mn-lt"/>
                <a:cs typeface="Arial" panose="020B0604020202020204" pitchFamily="34" charset="0"/>
              </a:rPr>
              <a:t>data.frames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 &amp; Variablen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angezeigt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90492" y="1520863"/>
            <a:ext cx="834581" cy="106993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1689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Hilfe &amp;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installierte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Pakete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werden hier </a:t>
            </a:r>
          </a:p>
          <a:p>
            <a:r>
              <a:rPr lang="de-DE" sz="1400" dirty="0">
                <a:latin typeface="+mn-lt"/>
                <a:cs typeface="Arial" panose="020B0604020202020204" pitchFamily="34" charset="0"/>
              </a:rPr>
              <a:t>angezeigt</a:t>
            </a:r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63099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1129</Words>
  <Application>Microsoft Macintosh PowerPoint</Application>
  <PresentationFormat>Bildschirmpräsentation (4:3)</PresentationFormat>
  <Paragraphs>318</Paragraphs>
  <Slides>18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705</cp:revision>
  <cp:lastPrinted>2013-02-22T13:48:11Z</cp:lastPrinted>
  <dcterms:created xsi:type="dcterms:W3CDTF">2017-12-20T06:53:29Z</dcterms:created>
  <dcterms:modified xsi:type="dcterms:W3CDTF">2019-06-02T12:08:17Z</dcterms:modified>
  <cp:version>20140523</cp:version>
</cp:coreProperties>
</file>